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67" r:id="rId5"/>
    <p:sldId id="294" r:id="rId6"/>
    <p:sldId id="293" r:id="rId7"/>
    <p:sldId id="284" r:id="rId8"/>
    <p:sldId id="260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435"/>
            <a:ext cx="6831330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5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月市场活动策划</a:t>
            </a:r>
            <a:endParaRPr lang="zh-CN" altLang="en-US" sz="54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洗白白焕牙季</a:t>
            </a: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42365" y="3988435"/>
            <a:ext cx="3885565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传统模式下，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洗牙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是机构最常见的引流单品，但其利润低且竞争激烈。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洗牙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产品则不同，单价更高，利润也更好；同时，健康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美学双属性还能覆盖更广泛人群，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还能提升引流客群的质量。其差异化打法，很容易在区域竞争中获得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优势。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升级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93230" y="3988435"/>
            <a:ext cx="3967480" cy="251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口腔机构想要持续做好美白项目，对于客户的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精准圈定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心智教育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很重要。通过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洗白白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套餐进行引流，可获取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精准用户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；再利用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单次体验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多次开发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的逻辑，将疗程美白的概念悄无声息地传递给用户，完成心智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教育。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阶梯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开发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30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高质量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洗白白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套餐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任意类型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精准拓新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老客开发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、机构可设置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套餐和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洗白白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套餐，来精准圈定美学需求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用户；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、开放老客补差购买的渠道，对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客户进行复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筛，通知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并唤醒；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、可以作为美白老客户的维护套餐，吸引到店进行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复购；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、差异化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引流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，打造美学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定位，区别于只提供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基础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服务的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竞争对手。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、铺垫认知，洗牙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美白的过程，传递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健康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美学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理念，后续可向两端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开发。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C:/Users/fs/Desktop/【25年2季度】HiTeeth皓得适5月[洗白白]焕牙季市场活动方案/活动1-洗白白.jpg活动1-洗白白"/>
          <p:cNvPicPr>
            <a:picLocks noChangeAspect="1"/>
          </p:cNvPicPr>
          <p:nvPr/>
        </p:nvPicPr>
        <p:blipFill>
          <a:blip r:embed="rId1"/>
          <a:srcRect t="10" b="10"/>
          <a:stretch>
            <a:fillRect/>
          </a:stretch>
        </p:blipFill>
        <p:spPr>
          <a:xfrm>
            <a:off x="8483918" y="2365"/>
            <a:ext cx="3164839" cy="685326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女神节活动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30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疗程成交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C位挑战笑容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任意类型用户，重点关注洗白白用户和老客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心智教育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梯级开发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洗白白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过渡到美白【多频次】，降低单次效果期待，合理化升单路径；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针对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洗白白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套餐用户，额外减免费用，话术上可将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洗白白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包装更划算，同时强调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专属感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身份认同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、强调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夏季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”“c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位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等主题，绑定夏季社交场景，激发节点性消费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冲动；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、完善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洗牙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疗程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维护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链路的心智教育，长期来看价值更为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明显。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/Users/fs/Desktop/【25年2季度】HiTeeth皓得适5月[洗白白]焕牙季市场活动方案/活动2-美白疗程.jpg活动2-美白疗程"/>
          <p:cNvPicPr>
            <a:picLocks noChangeAspect="1"/>
          </p:cNvPicPr>
          <p:nvPr/>
        </p:nvPicPr>
        <p:blipFill>
          <a:blip r:embed="rId1"/>
          <a:srcRect t="10" b="10"/>
          <a:stretch>
            <a:fillRect/>
          </a:stretch>
        </p:blipFill>
        <p:spPr>
          <a:xfrm>
            <a:off x="8388668" y="2365"/>
            <a:ext cx="3164838" cy="68532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892" y="284543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 descr="活动1-洗白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5325" y="0"/>
            <a:ext cx="3166745" cy="6858000"/>
          </a:xfrm>
          <a:prstGeom prst="rect">
            <a:avLst/>
          </a:prstGeom>
        </p:spPr>
      </p:pic>
      <p:pic>
        <p:nvPicPr>
          <p:cNvPr id="5" name="图片 4" descr="活动2-美白疗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055" y="0"/>
            <a:ext cx="316674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洗白白活动的所有海报、物料均已设计好，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2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3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4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5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WPS 演示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46</cp:revision>
  <dcterms:created xsi:type="dcterms:W3CDTF">2022-12-09T10:29:00Z</dcterms:created>
  <dcterms:modified xsi:type="dcterms:W3CDTF">2025-04-28T02:42:43Z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00CDBED8199A4D7A100E93637204F2D0</vt:lpwstr>
  </property>
</Properties>
</file>